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8"/>
  </p:notesMasterIdLst>
  <p:sldIdLst>
    <p:sldId id="256" r:id="rId2"/>
    <p:sldId id="257" r:id="rId3"/>
    <p:sldId id="258" r:id="rId4"/>
    <p:sldId id="270" r:id="rId5"/>
    <p:sldId id="269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Ученик" initials="У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A45CBD-23DC-43B1-8242-EFDCAB20F9CE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908FF-1329-4529-9C7E-65EA3A2D79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DC906-610E-4B38-92C4-363B593A503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C5D47-524E-4995-BC63-997DA43171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DC906-610E-4B38-92C4-363B593A503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C5D47-524E-4995-BC63-997DA43171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DC906-610E-4B38-92C4-363B593A503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C5D47-524E-4995-BC63-997DA43171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DC906-610E-4B38-92C4-363B593A503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C5D47-524E-4995-BC63-997DA43171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DC906-610E-4B38-92C4-363B593A503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C5D47-524E-4995-BC63-997DA43171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DC906-610E-4B38-92C4-363B593A503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C5D47-524E-4995-BC63-997DA43171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DC906-610E-4B38-92C4-363B593A503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C5D47-524E-4995-BC63-997DA43171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DC906-610E-4B38-92C4-363B593A503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C5D47-524E-4995-BC63-997DA43171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DC906-610E-4B38-92C4-363B593A503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C5D47-524E-4995-BC63-997DA43171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DC906-610E-4B38-92C4-363B593A503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C5D47-524E-4995-BC63-997DA43171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DC906-610E-4B38-92C4-363B593A503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CC5D47-524E-4995-BC63-997DA43171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F3DC906-610E-4B38-92C4-363B593A503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CC5D47-524E-4995-BC63-997DA431717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Выполнила:  ученица 9 </a:t>
            </a:r>
            <a:r>
              <a:rPr lang="ru-RU" dirty="0" smtClean="0"/>
              <a:t>класса </a:t>
            </a:r>
          </a:p>
          <a:p>
            <a:r>
              <a:rPr lang="ru-RU" dirty="0" err="1" smtClean="0"/>
              <a:t>Ахунянова</a:t>
            </a:r>
            <a:r>
              <a:rPr lang="ru-RU" dirty="0" smtClean="0"/>
              <a:t> </a:t>
            </a:r>
            <a:r>
              <a:rPr lang="ru-RU" dirty="0" err="1" smtClean="0"/>
              <a:t>Зиля</a:t>
            </a:r>
            <a:endParaRPr lang="ru-RU" dirty="0" smtClean="0"/>
          </a:p>
          <a:p>
            <a:r>
              <a:rPr lang="ru-RU" dirty="0" smtClean="0"/>
              <a:t>Научный руководитель: </a:t>
            </a:r>
            <a:r>
              <a:rPr lang="ru-RU" dirty="0" smtClean="0"/>
              <a:t>Хафизов И.И.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714489"/>
            <a:ext cx="84296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dirty="0" smtClean="0"/>
              <a:t>Тема</a:t>
            </a:r>
            <a:r>
              <a:rPr lang="ru-RU" sz="2000" b="1" smtClean="0"/>
              <a:t>: ИЗУЧЕНИЕ ВЛИЯНИЯ </a:t>
            </a:r>
            <a:r>
              <a:rPr lang="ru-RU" sz="2000" b="1" dirty="0"/>
              <a:t>СОСТАВА И ПРИРОДЫ ВОДЫ НА РОСТ РАСТЕНИЙ</a:t>
            </a:r>
            <a:endParaRPr lang="ru-RU" sz="2000" b="1" cap="none" spc="50" dirty="0">
              <a:ln w="11430"/>
              <a:solidFill>
                <a:srgbClr val="CC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928662" y="785794"/>
            <a:ext cx="778674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работы: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изучить влияние состава и природы воды на рост растений.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 исследования: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изучить теоретический материал по исследуемой тематике;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исследовать влияние структуры воды на рост растений;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исследовать влияние состава воды на рост растений;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сформулировать выводы по результатам исследований.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Гипотеза исследования: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талая вода из чистого снега окажет лучшее влияние на рост растений (нет загрязняющих компонентов);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талая вода из под крана, лучше стимулирует  рост растений, по сравнению обычной водой из под крана, за счет ее особой структуры.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57158" y="1285860"/>
            <a:ext cx="842965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образец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поливали водой  полученной из чистого снега (территория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школы);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образец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поливали водой полученной из снега  отобранного рядом с автомобильной дорогой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(трасса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Нефтекамск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Уфа);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образец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поливали талой водой из под крана, предварительно замороженной;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 образец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поливали водой из под крана;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Ученик\Рабочий стол\DSC044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85794"/>
            <a:ext cx="8429684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Ученик\Рабочий стол\DSC044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8572560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57158" y="857232"/>
            <a:ext cx="771527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u="sng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ыводы:</a:t>
            </a:r>
            <a:endParaRPr kumimoji="0" lang="ru-RU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талая вода, полученная из снега,  отобранного рядом с автомобильной дорогой лучше стимулирует рост растений, скорее всего, за счет  тяжелых металлов, входящих в состав выбросов автомобилей, и являющиеся микроудобрениями;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талая вода из под крана, лучше стимулирует  рост растений, по сравнению обычной водой из под крана, за счет ее особой структуры.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</TotalTime>
  <Words>236</Words>
  <Application>Microsoft Office PowerPoint</Application>
  <PresentationFormat>Экран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GOLDENHILL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</dc:creator>
  <cp:lastModifiedBy>школа</cp:lastModifiedBy>
  <cp:revision>9</cp:revision>
  <dcterms:created xsi:type="dcterms:W3CDTF">2013-05-14T09:43:07Z</dcterms:created>
  <dcterms:modified xsi:type="dcterms:W3CDTF">2015-02-26T09:15:10Z</dcterms:modified>
</cp:coreProperties>
</file>